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21599525" cy="32399288"/>
  <p:notesSz cx="6858000" cy="9144000"/>
  <p:defaultTextStyle>
    <a:defPPr>
      <a:defRPr lang="pt-BR"/>
    </a:defPPr>
    <a:lvl1pPr marL="0" algn="l" defTabSz="3084629" rtl="0" eaLnBrk="1" latinLnBrk="0" hangingPunct="1">
      <a:defRPr sz="6069" kern="1200">
        <a:solidFill>
          <a:schemeClr val="tx1"/>
        </a:solidFill>
        <a:latin typeface="+mn-lt"/>
        <a:ea typeface="+mn-ea"/>
        <a:cs typeface="+mn-cs"/>
      </a:defRPr>
    </a:lvl1pPr>
    <a:lvl2pPr marL="1542313" algn="l" defTabSz="3084629" rtl="0" eaLnBrk="1" latinLnBrk="0" hangingPunct="1">
      <a:defRPr sz="6069" kern="1200">
        <a:solidFill>
          <a:schemeClr val="tx1"/>
        </a:solidFill>
        <a:latin typeface="+mn-lt"/>
        <a:ea typeface="+mn-ea"/>
        <a:cs typeface="+mn-cs"/>
      </a:defRPr>
    </a:lvl2pPr>
    <a:lvl3pPr marL="3084629" algn="l" defTabSz="3084629" rtl="0" eaLnBrk="1" latinLnBrk="0" hangingPunct="1">
      <a:defRPr sz="6069" kern="1200">
        <a:solidFill>
          <a:schemeClr val="tx1"/>
        </a:solidFill>
        <a:latin typeface="+mn-lt"/>
        <a:ea typeface="+mn-ea"/>
        <a:cs typeface="+mn-cs"/>
      </a:defRPr>
    </a:lvl3pPr>
    <a:lvl4pPr marL="4626942" algn="l" defTabSz="3084629" rtl="0" eaLnBrk="1" latinLnBrk="0" hangingPunct="1">
      <a:defRPr sz="6069" kern="1200">
        <a:solidFill>
          <a:schemeClr val="tx1"/>
        </a:solidFill>
        <a:latin typeface="+mn-lt"/>
        <a:ea typeface="+mn-ea"/>
        <a:cs typeface="+mn-cs"/>
      </a:defRPr>
    </a:lvl4pPr>
    <a:lvl5pPr marL="6169255" algn="l" defTabSz="3084629" rtl="0" eaLnBrk="1" latinLnBrk="0" hangingPunct="1">
      <a:defRPr sz="6069" kern="1200">
        <a:solidFill>
          <a:schemeClr val="tx1"/>
        </a:solidFill>
        <a:latin typeface="+mn-lt"/>
        <a:ea typeface="+mn-ea"/>
        <a:cs typeface="+mn-cs"/>
      </a:defRPr>
    </a:lvl5pPr>
    <a:lvl6pPr marL="7711567" algn="l" defTabSz="3084629" rtl="0" eaLnBrk="1" latinLnBrk="0" hangingPunct="1">
      <a:defRPr sz="6069" kern="1200">
        <a:solidFill>
          <a:schemeClr val="tx1"/>
        </a:solidFill>
        <a:latin typeface="+mn-lt"/>
        <a:ea typeface="+mn-ea"/>
        <a:cs typeface="+mn-cs"/>
      </a:defRPr>
    </a:lvl6pPr>
    <a:lvl7pPr marL="9253883" algn="l" defTabSz="3084629" rtl="0" eaLnBrk="1" latinLnBrk="0" hangingPunct="1">
      <a:defRPr sz="6069" kern="1200">
        <a:solidFill>
          <a:schemeClr val="tx1"/>
        </a:solidFill>
        <a:latin typeface="+mn-lt"/>
        <a:ea typeface="+mn-ea"/>
        <a:cs typeface="+mn-cs"/>
      </a:defRPr>
    </a:lvl7pPr>
    <a:lvl8pPr marL="10796197" algn="l" defTabSz="3084629" rtl="0" eaLnBrk="1" latinLnBrk="0" hangingPunct="1">
      <a:defRPr sz="6069" kern="1200">
        <a:solidFill>
          <a:schemeClr val="tx1"/>
        </a:solidFill>
        <a:latin typeface="+mn-lt"/>
        <a:ea typeface="+mn-ea"/>
        <a:cs typeface="+mn-cs"/>
      </a:defRPr>
    </a:lvl8pPr>
    <a:lvl9pPr marL="12338510" algn="l" defTabSz="3084629" rtl="0" eaLnBrk="1" latinLnBrk="0" hangingPunct="1">
      <a:defRPr sz="606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5" userDrawn="1">
          <p15:clr>
            <a:srgbClr val="A4A3A4"/>
          </p15:clr>
        </p15:guide>
        <p15:guide id="2" pos="68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" d="100"/>
          <a:sy n="14" d="100"/>
        </p:scale>
        <p:origin x="2394" y="60"/>
      </p:cViewPr>
      <p:guideLst>
        <p:guide orient="horz" pos="10205"/>
        <p:guide pos="68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2-01T22:20:21.58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2-01T22:20:21.98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1,'21'0,"7"0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2-01T22:20:22.83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2-01T22:20:23.26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2-01T22:20:27.07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47,'0'-20,"0"-7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BD934-4F39-4121-AD31-E164F994F106}" type="datetimeFigureOut">
              <a:rPr lang="pt-BR" smtClean="0"/>
              <a:t>22/04/2022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357FC-CF4D-4F12-A6AF-E9AE958398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1233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084629" rtl="0" eaLnBrk="1" latinLnBrk="0" hangingPunct="1">
      <a:defRPr sz="4070" kern="1200">
        <a:solidFill>
          <a:schemeClr val="tx1"/>
        </a:solidFill>
        <a:latin typeface="+mn-lt"/>
        <a:ea typeface="+mn-ea"/>
        <a:cs typeface="+mn-cs"/>
      </a:defRPr>
    </a:lvl1pPr>
    <a:lvl2pPr marL="1542313" algn="l" defTabSz="3084629" rtl="0" eaLnBrk="1" latinLnBrk="0" hangingPunct="1">
      <a:defRPr sz="4070" kern="1200">
        <a:solidFill>
          <a:schemeClr val="tx1"/>
        </a:solidFill>
        <a:latin typeface="+mn-lt"/>
        <a:ea typeface="+mn-ea"/>
        <a:cs typeface="+mn-cs"/>
      </a:defRPr>
    </a:lvl2pPr>
    <a:lvl3pPr marL="3084629" algn="l" defTabSz="3084629" rtl="0" eaLnBrk="1" latinLnBrk="0" hangingPunct="1">
      <a:defRPr sz="4070" kern="1200">
        <a:solidFill>
          <a:schemeClr val="tx1"/>
        </a:solidFill>
        <a:latin typeface="+mn-lt"/>
        <a:ea typeface="+mn-ea"/>
        <a:cs typeface="+mn-cs"/>
      </a:defRPr>
    </a:lvl3pPr>
    <a:lvl4pPr marL="4626942" algn="l" defTabSz="3084629" rtl="0" eaLnBrk="1" latinLnBrk="0" hangingPunct="1">
      <a:defRPr sz="4070" kern="1200">
        <a:solidFill>
          <a:schemeClr val="tx1"/>
        </a:solidFill>
        <a:latin typeface="+mn-lt"/>
        <a:ea typeface="+mn-ea"/>
        <a:cs typeface="+mn-cs"/>
      </a:defRPr>
    </a:lvl4pPr>
    <a:lvl5pPr marL="6169255" algn="l" defTabSz="3084629" rtl="0" eaLnBrk="1" latinLnBrk="0" hangingPunct="1">
      <a:defRPr sz="4070" kern="1200">
        <a:solidFill>
          <a:schemeClr val="tx1"/>
        </a:solidFill>
        <a:latin typeface="+mn-lt"/>
        <a:ea typeface="+mn-ea"/>
        <a:cs typeface="+mn-cs"/>
      </a:defRPr>
    </a:lvl5pPr>
    <a:lvl6pPr marL="7711567" algn="l" defTabSz="3084629" rtl="0" eaLnBrk="1" latinLnBrk="0" hangingPunct="1">
      <a:defRPr sz="4070" kern="1200">
        <a:solidFill>
          <a:schemeClr val="tx1"/>
        </a:solidFill>
        <a:latin typeface="+mn-lt"/>
        <a:ea typeface="+mn-ea"/>
        <a:cs typeface="+mn-cs"/>
      </a:defRPr>
    </a:lvl6pPr>
    <a:lvl7pPr marL="9253883" algn="l" defTabSz="3084629" rtl="0" eaLnBrk="1" latinLnBrk="0" hangingPunct="1">
      <a:defRPr sz="4070" kern="1200">
        <a:solidFill>
          <a:schemeClr val="tx1"/>
        </a:solidFill>
        <a:latin typeface="+mn-lt"/>
        <a:ea typeface="+mn-ea"/>
        <a:cs typeface="+mn-cs"/>
      </a:defRPr>
    </a:lvl7pPr>
    <a:lvl8pPr marL="10796197" algn="l" defTabSz="3084629" rtl="0" eaLnBrk="1" latinLnBrk="0" hangingPunct="1">
      <a:defRPr sz="4070" kern="1200">
        <a:solidFill>
          <a:schemeClr val="tx1"/>
        </a:solidFill>
        <a:latin typeface="+mn-lt"/>
        <a:ea typeface="+mn-ea"/>
        <a:cs typeface="+mn-cs"/>
      </a:defRPr>
    </a:lvl8pPr>
    <a:lvl9pPr marL="12338510" algn="l" defTabSz="3084629" rtl="0" eaLnBrk="1" latinLnBrk="0" hangingPunct="1">
      <a:defRPr sz="407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19965" y="10064786"/>
            <a:ext cx="18359597" cy="6944848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9929" y="18359597"/>
            <a:ext cx="15119668" cy="82798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39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79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19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595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199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39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79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19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0E269-4AF0-4A73-BFED-8BB4189E979E}" type="datetimeFigureOut">
              <a:rPr lang="pt-BR" smtClean="0"/>
              <a:t>22/04/2022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3809-1BF1-4461-A598-6895D2A44F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7610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9977" y="1297474"/>
            <a:ext cx="19439573" cy="5399881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0E269-4AF0-4A73-BFED-8BB4189E979E}" type="datetimeFigureOut">
              <a:rPr lang="pt-BR" smtClean="0"/>
              <a:t>22/04/2022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3809-1BF1-4461-A598-6895D2A44F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385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93376" y="6809851"/>
            <a:ext cx="22960746" cy="145136811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103639" y="6809851"/>
            <a:ext cx="68529742" cy="145136811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0E269-4AF0-4A73-BFED-8BB4189E979E}" type="datetimeFigureOut">
              <a:rPr lang="pt-BR" smtClean="0"/>
              <a:t>22/04/2022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3809-1BF1-4461-A598-6895D2A44F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6066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9977" y="1297474"/>
            <a:ext cx="19439573" cy="5399881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0E269-4AF0-4A73-BFED-8BB4189E979E}" type="datetimeFigureOut">
              <a:rPr lang="pt-BR" smtClean="0"/>
              <a:t>22/04/2022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3809-1BF1-4461-A598-6895D2A44F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3104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6213" y="20819551"/>
            <a:ext cx="18359597" cy="6434859"/>
          </a:xfrm>
          <a:prstGeom prst="rect">
            <a:avLst/>
          </a:prstGeom>
        </p:spPr>
        <p:txBody>
          <a:bodyPr anchor="t"/>
          <a:lstStyle>
            <a:lvl1pPr algn="l">
              <a:defRPr sz="12599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06213" y="13732207"/>
            <a:ext cx="18359597" cy="7087342"/>
          </a:xfrm>
        </p:spPr>
        <p:txBody>
          <a:bodyPr anchor="b"/>
          <a:lstStyle>
            <a:lvl1pPr marL="0" indent="0">
              <a:buNone/>
              <a:defRPr sz="6333">
                <a:solidFill>
                  <a:schemeClr val="tx1">
                    <a:tint val="75000"/>
                  </a:schemeClr>
                </a:solidFill>
              </a:defRPr>
            </a:lvl1pPr>
            <a:lvl2pPr marL="1439891" indent="0">
              <a:buNone/>
              <a:defRPr sz="5666">
                <a:solidFill>
                  <a:schemeClr val="tx1">
                    <a:tint val="75000"/>
                  </a:schemeClr>
                </a:solidFill>
              </a:defRPr>
            </a:lvl2pPr>
            <a:lvl3pPr marL="2879785" indent="0">
              <a:buNone/>
              <a:defRPr sz="5066">
                <a:solidFill>
                  <a:schemeClr val="tx1">
                    <a:tint val="75000"/>
                  </a:schemeClr>
                </a:solidFill>
              </a:defRPr>
            </a:lvl3pPr>
            <a:lvl4pPr marL="4319677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4pPr>
            <a:lvl5pPr marL="5759567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5pPr>
            <a:lvl6pPr marL="7199459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6pPr>
            <a:lvl7pPr marL="8639353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7pPr>
            <a:lvl8pPr marL="10079244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8pPr>
            <a:lvl9pPr marL="11519135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0E269-4AF0-4A73-BFED-8BB4189E979E}" type="datetimeFigureOut">
              <a:rPr lang="pt-BR" smtClean="0"/>
              <a:t>22/04/2022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3809-1BF1-4461-A598-6895D2A44F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6822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9977" y="1297474"/>
            <a:ext cx="19439573" cy="5399881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03640" y="39689129"/>
            <a:ext cx="45745243" cy="112257533"/>
          </a:xfrm>
        </p:spPr>
        <p:txBody>
          <a:bodyPr/>
          <a:lstStyle>
            <a:lvl1pPr>
              <a:defRPr sz="8799"/>
            </a:lvl1pPr>
            <a:lvl2pPr>
              <a:defRPr sz="7533"/>
            </a:lvl2pPr>
            <a:lvl3pPr>
              <a:defRPr sz="6333"/>
            </a:lvl3pPr>
            <a:lvl4pPr>
              <a:defRPr sz="5666"/>
            </a:lvl4pPr>
            <a:lvl5pPr>
              <a:defRPr sz="5666"/>
            </a:lvl5pPr>
            <a:lvl6pPr>
              <a:defRPr sz="5666"/>
            </a:lvl6pPr>
            <a:lvl7pPr>
              <a:defRPr sz="5666"/>
            </a:lvl7pPr>
            <a:lvl8pPr>
              <a:defRPr sz="5666"/>
            </a:lvl8pPr>
            <a:lvl9pPr>
              <a:defRPr sz="5666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208877" y="39689129"/>
            <a:ext cx="45745245" cy="112257533"/>
          </a:xfrm>
        </p:spPr>
        <p:txBody>
          <a:bodyPr/>
          <a:lstStyle>
            <a:lvl1pPr>
              <a:defRPr sz="8799"/>
            </a:lvl1pPr>
            <a:lvl2pPr>
              <a:defRPr sz="7533"/>
            </a:lvl2pPr>
            <a:lvl3pPr>
              <a:defRPr sz="6333"/>
            </a:lvl3pPr>
            <a:lvl4pPr>
              <a:defRPr sz="5666"/>
            </a:lvl4pPr>
            <a:lvl5pPr>
              <a:defRPr sz="5666"/>
            </a:lvl5pPr>
            <a:lvl6pPr>
              <a:defRPr sz="5666"/>
            </a:lvl6pPr>
            <a:lvl7pPr>
              <a:defRPr sz="5666"/>
            </a:lvl7pPr>
            <a:lvl8pPr>
              <a:defRPr sz="5666"/>
            </a:lvl8pPr>
            <a:lvl9pPr>
              <a:defRPr sz="5666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0E269-4AF0-4A73-BFED-8BB4189E979E}" type="datetimeFigureOut">
              <a:rPr lang="pt-BR" smtClean="0"/>
              <a:t>22/04/2022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3809-1BF1-4461-A598-6895D2A44F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3445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9977" y="1297474"/>
            <a:ext cx="19439573" cy="539988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79977" y="7252343"/>
            <a:ext cx="9543541" cy="3022432"/>
          </a:xfrm>
        </p:spPr>
        <p:txBody>
          <a:bodyPr anchor="b"/>
          <a:lstStyle>
            <a:lvl1pPr marL="0" indent="0">
              <a:buNone/>
              <a:defRPr sz="7533" b="1"/>
            </a:lvl1pPr>
            <a:lvl2pPr marL="1439891" indent="0">
              <a:buNone/>
              <a:defRPr sz="6333" b="1"/>
            </a:lvl2pPr>
            <a:lvl3pPr marL="2879785" indent="0">
              <a:buNone/>
              <a:defRPr sz="5666" b="1"/>
            </a:lvl3pPr>
            <a:lvl4pPr marL="4319677" indent="0">
              <a:buNone/>
              <a:defRPr sz="5066" b="1"/>
            </a:lvl4pPr>
            <a:lvl5pPr marL="5759567" indent="0">
              <a:buNone/>
              <a:defRPr sz="5066" b="1"/>
            </a:lvl5pPr>
            <a:lvl6pPr marL="7199459" indent="0">
              <a:buNone/>
              <a:defRPr sz="5066" b="1"/>
            </a:lvl6pPr>
            <a:lvl7pPr marL="8639353" indent="0">
              <a:buNone/>
              <a:defRPr sz="5066" b="1"/>
            </a:lvl7pPr>
            <a:lvl8pPr marL="10079244" indent="0">
              <a:buNone/>
              <a:defRPr sz="5066" b="1"/>
            </a:lvl8pPr>
            <a:lvl9pPr marL="11519135" indent="0">
              <a:buNone/>
              <a:defRPr sz="5066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079977" y="10274774"/>
            <a:ext cx="9543541" cy="18667092"/>
          </a:xfrm>
        </p:spPr>
        <p:txBody>
          <a:bodyPr/>
          <a:lstStyle>
            <a:lvl1pPr>
              <a:defRPr sz="7533"/>
            </a:lvl1pPr>
            <a:lvl2pPr>
              <a:defRPr sz="6333"/>
            </a:lvl2pPr>
            <a:lvl3pPr>
              <a:defRPr sz="5666"/>
            </a:lvl3pPr>
            <a:lvl4pPr>
              <a:defRPr sz="5066"/>
            </a:lvl4pPr>
            <a:lvl5pPr>
              <a:defRPr sz="5066"/>
            </a:lvl5pPr>
            <a:lvl6pPr>
              <a:defRPr sz="5066"/>
            </a:lvl6pPr>
            <a:lvl7pPr>
              <a:defRPr sz="5066"/>
            </a:lvl7pPr>
            <a:lvl8pPr>
              <a:defRPr sz="5066"/>
            </a:lvl8pPr>
            <a:lvl9pPr>
              <a:defRPr sz="5066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0972262" y="7252343"/>
            <a:ext cx="9547290" cy="3022432"/>
          </a:xfrm>
        </p:spPr>
        <p:txBody>
          <a:bodyPr anchor="b"/>
          <a:lstStyle>
            <a:lvl1pPr marL="0" indent="0">
              <a:buNone/>
              <a:defRPr sz="7533" b="1"/>
            </a:lvl1pPr>
            <a:lvl2pPr marL="1439891" indent="0">
              <a:buNone/>
              <a:defRPr sz="6333" b="1"/>
            </a:lvl2pPr>
            <a:lvl3pPr marL="2879785" indent="0">
              <a:buNone/>
              <a:defRPr sz="5666" b="1"/>
            </a:lvl3pPr>
            <a:lvl4pPr marL="4319677" indent="0">
              <a:buNone/>
              <a:defRPr sz="5066" b="1"/>
            </a:lvl4pPr>
            <a:lvl5pPr marL="5759567" indent="0">
              <a:buNone/>
              <a:defRPr sz="5066" b="1"/>
            </a:lvl5pPr>
            <a:lvl6pPr marL="7199459" indent="0">
              <a:buNone/>
              <a:defRPr sz="5066" b="1"/>
            </a:lvl6pPr>
            <a:lvl7pPr marL="8639353" indent="0">
              <a:buNone/>
              <a:defRPr sz="5066" b="1"/>
            </a:lvl7pPr>
            <a:lvl8pPr marL="10079244" indent="0">
              <a:buNone/>
              <a:defRPr sz="5066" b="1"/>
            </a:lvl8pPr>
            <a:lvl9pPr marL="11519135" indent="0">
              <a:buNone/>
              <a:defRPr sz="5066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0972262" y="10274774"/>
            <a:ext cx="9547290" cy="18667092"/>
          </a:xfrm>
        </p:spPr>
        <p:txBody>
          <a:bodyPr/>
          <a:lstStyle>
            <a:lvl1pPr>
              <a:defRPr sz="7533"/>
            </a:lvl1pPr>
            <a:lvl2pPr>
              <a:defRPr sz="6333"/>
            </a:lvl2pPr>
            <a:lvl3pPr>
              <a:defRPr sz="5666"/>
            </a:lvl3pPr>
            <a:lvl4pPr>
              <a:defRPr sz="5066"/>
            </a:lvl4pPr>
            <a:lvl5pPr>
              <a:defRPr sz="5066"/>
            </a:lvl5pPr>
            <a:lvl6pPr>
              <a:defRPr sz="5066"/>
            </a:lvl6pPr>
            <a:lvl7pPr>
              <a:defRPr sz="5066"/>
            </a:lvl7pPr>
            <a:lvl8pPr>
              <a:defRPr sz="5066"/>
            </a:lvl8pPr>
            <a:lvl9pPr>
              <a:defRPr sz="5066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0E269-4AF0-4A73-BFED-8BB4189E979E}" type="datetimeFigureOut">
              <a:rPr lang="pt-BR" smtClean="0"/>
              <a:t>22/04/2022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3809-1BF1-4461-A598-6895D2A44F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9469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9977" y="1297474"/>
            <a:ext cx="19439573" cy="5399881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0E269-4AF0-4A73-BFED-8BB4189E979E}" type="datetimeFigureOut">
              <a:rPr lang="pt-BR" smtClean="0"/>
              <a:t>22/04/2022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3809-1BF1-4461-A598-6895D2A44F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1754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0E269-4AF0-4A73-BFED-8BB4189E979E}" type="datetimeFigureOut">
              <a:rPr lang="pt-BR" smtClean="0"/>
              <a:t>22/04/2022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3809-1BF1-4461-A598-6895D2A44F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0475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9981" y="1289973"/>
            <a:ext cx="7106095" cy="5489879"/>
          </a:xfrm>
          <a:prstGeom prst="rect">
            <a:avLst/>
          </a:prstGeom>
        </p:spPr>
        <p:txBody>
          <a:bodyPr anchor="b"/>
          <a:lstStyle>
            <a:lvl1pPr algn="l">
              <a:defRPr sz="6333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444814" y="1289978"/>
            <a:ext cx="12074734" cy="27651895"/>
          </a:xfrm>
        </p:spPr>
        <p:txBody>
          <a:bodyPr/>
          <a:lstStyle>
            <a:lvl1pPr>
              <a:defRPr sz="10066"/>
            </a:lvl1pPr>
            <a:lvl2pPr>
              <a:defRPr sz="8799"/>
            </a:lvl2pPr>
            <a:lvl3pPr>
              <a:defRPr sz="7533"/>
            </a:lvl3pPr>
            <a:lvl4pPr>
              <a:defRPr sz="6333"/>
            </a:lvl4pPr>
            <a:lvl5pPr>
              <a:defRPr sz="6333"/>
            </a:lvl5pPr>
            <a:lvl6pPr>
              <a:defRPr sz="6333"/>
            </a:lvl6pPr>
            <a:lvl7pPr>
              <a:defRPr sz="6333"/>
            </a:lvl7pPr>
            <a:lvl8pPr>
              <a:defRPr sz="6333"/>
            </a:lvl8pPr>
            <a:lvl9pPr>
              <a:defRPr sz="6333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79981" y="6779858"/>
            <a:ext cx="7106095" cy="22162015"/>
          </a:xfrm>
        </p:spPr>
        <p:txBody>
          <a:bodyPr/>
          <a:lstStyle>
            <a:lvl1pPr marL="0" indent="0">
              <a:buNone/>
              <a:defRPr sz="4400"/>
            </a:lvl1pPr>
            <a:lvl2pPr marL="1439891" indent="0">
              <a:buNone/>
              <a:defRPr sz="3800"/>
            </a:lvl2pPr>
            <a:lvl3pPr marL="2879785" indent="0">
              <a:buNone/>
              <a:defRPr sz="3133"/>
            </a:lvl3pPr>
            <a:lvl4pPr marL="4319677" indent="0">
              <a:buNone/>
              <a:defRPr sz="2866"/>
            </a:lvl4pPr>
            <a:lvl5pPr marL="5759567" indent="0">
              <a:buNone/>
              <a:defRPr sz="2866"/>
            </a:lvl5pPr>
            <a:lvl6pPr marL="7199459" indent="0">
              <a:buNone/>
              <a:defRPr sz="2866"/>
            </a:lvl6pPr>
            <a:lvl7pPr marL="8639353" indent="0">
              <a:buNone/>
              <a:defRPr sz="2866"/>
            </a:lvl7pPr>
            <a:lvl8pPr marL="10079244" indent="0">
              <a:buNone/>
              <a:defRPr sz="2866"/>
            </a:lvl8pPr>
            <a:lvl9pPr marL="11519135" indent="0">
              <a:buNone/>
              <a:defRPr sz="2866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0E269-4AF0-4A73-BFED-8BB4189E979E}" type="datetimeFigureOut">
              <a:rPr lang="pt-BR" smtClean="0"/>
              <a:t>22/04/2022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3809-1BF1-4461-A598-6895D2A44F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4922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3658" y="22679503"/>
            <a:ext cx="12959715" cy="2677443"/>
          </a:xfrm>
          <a:prstGeom prst="rect">
            <a:avLst/>
          </a:prstGeom>
        </p:spPr>
        <p:txBody>
          <a:bodyPr anchor="b"/>
          <a:lstStyle>
            <a:lvl1pPr algn="l">
              <a:defRPr sz="6333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33658" y="2894937"/>
            <a:ext cx="12959715" cy="19439573"/>
          </a:xfrm>
        </p:spPr>
        <p:txBody>
          <a:bodyPr/>
          <a:lstStyle>
            <a:lvl1pPr marL="0" indent="0">
              <a:buNone/>
              <a:defRPr sz="10066"/>
            </a:lvl1pPr>
            <a:lvl2pPr marL="1439891" indent="0">
              <a:buNone/>
              <a:defRPr sz="8799"/>
            </a:lvl2pPr>
            <a:lvl3pPr marL="2879785" indent="0">
              <a:buNone/>
              <a:defRPr sz="7533"/>
            </a:lvl3pPr>
            <a:lvl4pPr marL="4319677" indent="0">
              <a:buNone/>
              <a:defRPr sz="6333"/>
            </a:lvl4pPr>
            <a:lvl5pPr marL="5759567" indent="0">
              <a:buNone/>
              <a:defRPr sz="6333"/>
            </a:lvl5pPr>
            <a:lvl6pPr marL="7199459" indent="0">
              <a:buNone/>
              <a:defRPr sz="6333"/>
            </a:lvl6pPr>
            <a:lvl7pPr marL="8639353" indent="0">
              <a:buNone/>
              <a:defRPr sz="6333"/>
            </a:lvl7pPr>
            <a:lvl8pPr marL="10079244" indent="0">
              <a:buNone/>
              <a:defRPr sz="6333"/>
            </a:lvl8pPr>
            <a:lvl9pPr marL="11519135" indent="0">
              <a:buNone/>
              <a:defRPr sz="6333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233658" y="25356945"/>
            <a:ext cx="12959715" cy="3802414"/>
          </a:xfrm>
        </p:spPr>
        <p:txBody>
          <a:bodyPr/>
          <a:lstStyle>
            <a:lvl1pPr marL="0" indent="0">
              <a:buNone/>
              <a:defRPr sz="4400"/>
            </a:lvl1pPr>
            <a:lvl2pPr marL="1439891" indent="0">
              <a:buNone/>
              <a:defRPr sz="3800"/>
            </a:lvl2pPr>
            <a:lvl3pPr marL="2879785" indent="0">
              <a:buNone/>
              <a:defRPr sz="3133"/>
            </a:lvl3pPr>
            <a:lvl4pPr marL="4319677" indent="0">
              <a:buNone/>
              <a:defRPr sz="2866"/>
            </a:lvl4pPr>
            <a:lvl5pPr marL="5759567" indent="0">
              <a:buNone/>
              <a:defRPr sz="2866"/>
            </a:lvl5pPr>
            <a:lvl6pPr marL="7199459" indent="0">
              <a:buNone/>
              <a:defRPr sz="2866"/>
            </a:lvl6pPr>
            <a:lvl7pPr marL="8639353" indent="0">
              <a:buNone/>
              <a:defRPr sz="2866"/>
            </a:lvl7pPr>
            <a:lvl8pPr marL="10079244" indent="0">
              <a:buNone/>
              <a:defRPr sz="2866"/>
            </a:lvl8pPr>
            <a:lvl9pPr marL="11519135" indent="0">
              <a:buNone/>
              <a:defRPr sz="2866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0E269-4AF0-4A73-BFED-8BB4189E979E}" type="datetimeFigureOut">
              <a:rPr lang="pt-BR" smtClean="0"/>
              <a:t>22/04/2022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3809-1BF1-4461-A598-6895D2A44F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260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79977" y="7559842"/>
            <a:ext cx="19439573" cy="21382033"/>
          </a:xfrm>
          <a:prstGeom prst="rect">
            <a:avLst/>
          </a:prstGeom>
        </p:spPr>
        <p:txBody>
          <a:bodyPr vert="horz" lIns="432011" tIns="216003" rIns="432011" bIns="216003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079978" y="30029343"/>
            <a:ext cx="5039889" cy="1724962"/>
          </a:xfrm>
          <a:prstGeom prst="rect">
            <a:avLst/>
          </a:prstGeom>
        </p:spPr>
        <p:txBody>
          <a:bodyPr vert="horz" lIns="432011" tIns="216003" rIns="432011" bIns="216003" rtlCol="0" anchor="ctr"/>
          <a:lstStyle>
            <a:lvl1pPr algn="l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0E269-4AF0-4A73-BFED-8BB4189E979E}" type="datetimeFigureOut">
              <a:rPr lang="pt-BR" smtClean="0"/>
              <a:t>22/04/2022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7379838" y="30029343"/>
            <a:ext cx="6839850" cy="1724962"/>
          </a:xfrm>
          <a:prstGeom prst="rect">
            <a:avLst/>
          </a:prstGeom>
        </p:spPr>
        <p:txBody>
          <a:bodyPr vert="horz" lIns="432011" tIns="216003" rIns="432011" bIns="216003" rtlCol="0" anchor="ctr"/>
          <a:lstStyle>
            <a:lvl1pPr algn="ct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5479661" y="30029343"/>
            <a:ext cx="5039889" cy="1724962"/>
          </a:xfrm>
          <a:prstGeom prst="rect">
            <a:avLst/>
          </a:prstGeom>
        </p:spPr>
        <p:txBody>
          <a:bodyPr vert="horz" lIns="432011" tIns="216003" rIns="432011" bIns="216003" rtlCol="0" anchor="ctr"/>
          <a:lstStyle>
            <a:lvl1pPr algn="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23809-1BF1-4461-A598-6895D2A44FA4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Retângulo de cantos arredondados 13"/>
          <p:cNvSpPr/>
          <p:nvPr userDrawn="1"/>
        </p:nvSpPr>
        <p:spPr>
          <a:xfrm>
            <a:off x="18671480" y="330436"/>
            <a:ext cx="2447912" cy="193770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046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C0760E72-E7A7-4EB4-B274-6944987626E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5"/>
            <a:ext cx="18671480" cy="2544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696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79785" rtl="0" eaLnBrk="1" latinLnBrk="0" hangingPunct="1">
        <a:spcBef>
          <a:spcPct val="0"/>
        </a:spcBef>
        <a:buNone/>
        <a:defRPr sz="13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920" indent="-1079920" algn="l" defTabSz="2879785" rtl="0" eaLnBrk="1" latinLnBrk="0" hangingPunct="1">
        <a:spcBef>
          <a:spcPct val="20000"/>
        </a:spcBef>
        <a:buFont typeface="Arial" pitchFamily="34" charset="0"/>
        <a:buChar char="•"/>
        <a:defRPr sz="10066" kern="1200">
          <a:solidFill>
            <a:schemeClr val="tx1"/>
          </a:solidFill>
          <a:latin typeface="+mn-lt"/>
          <a:ea typeface="+mn-ea"/>
          <a:cs typeface="+mn-cs"/>
        </a:defRPr>
      </a:lvl1pPr>
      <a:lvl2pPr marL="2339825" indent="-899934" algn="l" defTabSz="2879785" rtl="0" eaLnBrk="1" latinLnBrk="0" hangingPunct="1">
        <a:spcBef>
          <a:spcPct val="20000"/>
        </a:spcBef>
        <a:buFont typeface="Arial" pitchFamily="34" charset="0"/>
        <a:buChar char="–"/>
        <a:defRPr sz="8799" kern="1200">
          <a:solidFill>
            <a:schemeClr val="tx1"/>
          </a:solidFill>
          <a:latin typeface="+mn-lt"/>
          <a:ea typeface="+mn-ea"/>
          <a:cs typeface="+mn-cs"/>
        </a:defRPr>
      </a:lvl2pPr>
      <a:lvl3pPr marL="3599731" indent="-719945" algn="l" defTabSz="2879785" rtl="0" eaLnBrk="1" latinLnBrk="0" hangingPunct="1">
        <a:spcBef>
          <a:spcPct val="20000"/>
        </a:spcBef>
        <a:buFont typeface="Arial" pitchFamily="34" charset="0"/>
        <a:buChar char="•"/>
        <a:defRPr sz="7533" kern="1200">
          <a:solidFill>
            <a:schemeClr val="tx1"/>
          </a:solidFill>
          <a:latin typeface="+mn-lt"/>
          <a:ea typeface="+mn-ea"/>
          <a:cs typeface="+mn-cs"/>
        </a:defRPr>
      </a:lvl3pPr>
      <a:lvl4pPr marL="5039622" indent="-719945" algn="l" defTabSz="2879785" rtl="0" eaLnBrk="1" latinLnBrk="0" hangingPunct="1">
        <a:spcBef>
          <a:spcPct val="20000"/>
        </a:spcBef>
        <a:buFont typeface="Arial" pitchFamily="34" charset="0"/>
        <a:buChar char="–"/>
        <a:defRPr sz="6333" kern="1200">
          <a:solidFill>
            <a:schemeClr val="tx1"/>
          </a:solidFill>
          <a:latin typeface="+mn-lt"/>
          <a:ea typeface="+mn-ea"/>
          <a:cs typeface="+mn-cs"/>
        </a:defRPr>
      </a:lvl4pPr>
      <a:lvl5pPr marL="6479513" indent="-719945" algn="l" defTabSz="2879785" rtl="0" eaLnBrk="1" latinLnBrk="0" hangingPunct="1">
        <a:spcBef>
          <a:spcPct val="20000"/>
        </a:spcBef>
        <a:buFont typeface="Arial" pitchFamily="34" charset="0"/>
        <a:buChar char="»"/>
        <a:defRPr sz="6333" kern="1200">
          <a:solidFill>
            <a:schemeClr val="tx1"/>
          </a:solidFill>
          <a:latin typeface="+mn-lt"/>
          <a:ea typeface="+mn-ea"/>
          <a:cs typeface="+mn-cs"/>
        </a:defRPr>
      </a:lvl5pPr>
      <a:lvl6pPr marL="7919407" indent="-719945" algn="l" defTabSz="2879785" rtl="0" eaLnBrk="1" latinLnBrk="0" hangingPunct="1">
        <a:spcBef>
          <a:spcPct val="20000"/>
        </a:spcBef>
        <a:buFont typeface="Arial" pitchFamily="34" charset="0"/>
        <a:buChar char="•"/>
        <a:defRPr sz="6333" kern="1200">
          <a:solidFill>
            <a:schemeClr val="tx1"/>
          </a:solidFill>
          <a:latin typeface="+mn-lt"/>
          <a:ea typeface="+mn-ea"/>
          <a:cs typeface="+mn-cs"/>
        </a:defRPr>
      </a:lvl6pPr>
      <a:lvl7pPr marL="9359299" indent="-719945" algn="l" defTabSz="2879785" rtl="0" eaLnBrk="1" latinLnBrk="0" hangingPunct="1">
        <a:spcBef>
          <a:spcPct val="20000"/>
        </a:spcBef>
        <a:buFont typeface="Arial" pitchFamily="34" charset="0"/>
        <a:buChar char="•"/>
        <a:defRPr sz="6333" kern="1200">
          <a:solidFill>
            <a:schemeClr val="tx1"/>
          </a:solidFill>
          <a:latin typeface="+mn-lt"/>
          <a:ea typeface="+mn-ea"/>
          <a:cs typeface="+mn-cs"/>
        </a:defRPr>
      </a:lvl7pPr>
      <a:lvl8pPr marL="10799189" indent="-719945" algn="l" defTabSz="2879785" rtl="0" eaLnBrk="1" latinLnBrk="0" hangingPunct="1">
        <a:spcBef>
          <a:spcPct val="20000"/>
        </a:spcBef>
        <a:buFont typeface="Arial" pitchFamily="34" charset="0"/>
        <a:buChar char="•"/>
        <a:defRPr sz="6333" kern="1200">
          <a:solidFill>
            <a:schemeClr val="tx1"/>
          </a:solidFill>
          <a:latin typeface="+mn-lt"/>
          <a:ea typeface="+mn-ea"/>
          <a:cs typeface="+mn-cs"/>
        </a:defRPr>
      </a:lvl8pPr>
      <a:lvl9pPr marL="12239081" indent="-719945" algn="l" defTabSz="2879785" rtl="0" eaLnBrk="1" latinLnBrk="0" hangingPunct="1">
        <a:spcBef>
          <a:spcPct val="20000"/>
        </a:spcBef>
        <a:buFont typeface="Arial" pitchFamily="34" charset="0"/>
        <a:buChar char="•"/>
        <a:defRPr sz="6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2879785" rtl="0" eaLnBrk="1" latinLnBrk="0" hangingPunct="1">
        <a:defRPr sz="5666" kern="1200">
          <a:solidFill>
            <a:schemeClr val="tx1"/>
          </a:solidFill>
          <a:latin typeface="+mn-lt"/>
          <a:ea typeface="+mn-ea"/>
          <a:cs typeface="+mn-cs"/>
        </a:defRPr>
      </a:lvl1pPr>
      <a:lvl2pPr marL="1439891" algn="l" defTabSz="2879785" rtl="0" eaLnBrk="1" latinLnBrk="0" hangingPunct="1">
        <a:defRPr sz="5666" kern="1200">
          <a:solidFill>
            <a:schemeClr val="tx1"/>
          </a:solidFill>
          <a:latin typeface="+mn-lt"/>
          <a:ea typeface="+mn-ea"/>
          <a:cs typeface="+mn-cs"/>
        </a:defRPr>
      </a:lvl2pPr>
      <a:lvl3pPr marL="2879785" algn="l" defTabSz="2879785" rtl="0" eaLnBrk="1" latinLnBrk="0" hangingPunct="1">
        <a:defRPr sz="5666" kern="1200">
          <a:solidFill>
            <a:schemeClr val="tx1"/>
          </a:solidFill>
          <a:latin typeface="+mn-lt"/>
          <a:ea typeface="+mn-ea"/>
          <a:cs typeface="+mn-cs"/>
        </a:defRPr>
      </a:lvl3pPr>
      <a:lvl4pPr marL="4319677" algn="l" defTabSz="2879785" rtl="0" eaLnBrk="1" latinLnBrk="0" hangingPunct="1">
        <a:defRPr sz="5666" kern="1200">
          <a:solidFill>
            <a:schemeClr val="tx1"/>
          </a:solidFill>
          <a:latin typeface="+mn-lt"/>
          <a:ea typeface="+mn-ea"/>
          <a:cs typeface="+mn-cs"/>
        </a:defRPr>
      </a:lvl4pPr>
      <a:lvl5pPr marL="5759567" algn="l" defTabSz="2879785" rtl="0" eaLnBrk="1" latinLnBrk="0" hangingPunct="1">
        <a:defRPr sz="5666" kern="1200">
          <a:solidFill>
            <a:schemeClr val="tx1"/>
          </a:solidFill>
          <a:latin typeface="+mn-lt"/>
          <a:ea typeface="+mn-ea"/>
          <a:cs typeface="+mn-cs"/>
        </a:defRPr>
      </a:lvl5pPr>
      <a:lvl6pPr marL="7199459" algn="l" defTabSz="2879785" rtl="0" eaLnBrk="1" latinLnBrk="0" hangingPunct="1">
        <a:defRPr sz="5666" kern="1200">
          <a:solidFill>
            <a:schemeClr val="tx1"/>
          </a:solidFill>
          <a:latin typeface="+mn-lt"/>
          <a:ea typeface="+mn-ea"/>
          <a:cs typeface="+mn-cs"/>
        </a:defRPr>
      </a:lvl6pPr>
      <a:lvl7pPr marL="8639353" algn="l" defTabSz="2879785" rtl="0" eaLnBrk="1" latinLnBrk="0" hangingPunct="1">
        <a:defRPr sz="5666" kern="1200">
          <a:solidFill>
            <a:schemeClr val="tx1"/>
          </a:solidFill>
          <a:latin typeface="+mn-lt"/>
          <a:ea typeface="+mn-ea"/>
          <a:cs typeface="+mn-cs"/>
        </a:defRPr>
      </a:lvl7pPr>
      <a:lvl8pPr marL="10079244" algn="l" defTabSz="2879785" rtl="0" eaLnBrk="1" latinLnBrk="0" hangingPunct="1">
        <a:defRPr sz="5666" kern="1200">
          <a:solidFill>
            <a:schemeClr val="tx1"/>
          </a:solidFill>
          <a:latin typeface="+mn-lt"/>
          <a:ea typeface="+mn-ea"/>
          <a:cs typeface="+mn-cs"/>
        </a:defRPr>
      </a:lvl8pPr>
      <a:lvl9pPr marL="11519135" algn="l" defTabSz="2879785" rtl="0" eaLnBrk="1" latinLnBrk="0" hangingPunct="1">
        <a:defRPr sz="56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3" Type="http://schemas.openxmlformats.org/officeDocument/2006/relationships/image" Target="../media/image2.png"/><Relationship Id="rId7" Type="http://schemas.openxmlformats.org/officeDocument/2006/relationships/customXml" Target="../ink/ink4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5" Type="http://schemas.openxmlformats.org/officeDocument/2006/relationships/image" Target="../media/image3.png"/><Relationship Id="rId4" Type="http://schemas.openxmlformats.org/officeDocument/2006/relationships/customXml" Target="../ink/ink2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2249039F-C2C1-448D-AF1A-AC2721473601}"/>
              </a:ext>
            </a:extLst>
          </p:cNvPr>
          <p:cNvSpPr txBox="1"/>
          <p:nvPr/>
        </p:nvSpPr>
        <p:spPr>
          <a:xfrm>
            <a:off x="528131" y="5256036"/>
            <a:ext cx="203992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TITLE: </a:t>
            </a:r>
            <a:r>
              <a:rPr lang="en-US" sz="4000" dirty="0"/>
              <a:t>in bold and capital letters up to 25 words (except scientific names that should be presented in scientific notation).</a:t>
            </a:r>
            <a:endParaRPr lang="pt-BR" sz="40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3D1443F-7D33-4FD4-9372-DD78A3F39826}"/>
              </a:ext>
            </a:extLst>
          </p:cNvPr>
          <p:cNvSpPr txBox="1"/>
          <p:nvPr/>
        </p:nvSpPr>
        <p:spPr>
          <a:xfrm>
            <a:off x="2496061" y="6873839"/>
            <a:ext cx="17015122" cy="5025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666" i="1" u="sng" dirty="0">
                <a:solidFill>
                  <a:srgbClr val="333333"/>
                </a:solidFill>
                <a:latin typeface="+mj-lt"/>
              </a:rPr>
              <a:t>Camila Andrea Hernández</a:t>
            </a:r>
            <a:r>
              <a:rPr lang="pt-BR" sz="2666" i="1" baseline="30000" dirty="0">
                <a:solidFill>
                  <a:srgbClr val="333333"/>
                </a:solidFill>
                <a:latin typeface="+mj-lt"/>
              </a:rPr>
              <a:t>1</a:t>
            </a:r>
            <a:r>
              <a:rPr lang="pt-BR" sz="2666" i="1" dirty="0">
                <a:solidFill>
                  <a:srgbClr val="333333"/>
                </a:solidFill>
                <a:latin typeface="+mj-lt"/>
              </a:rPr>
              <a:t>, Diana Olivera</a:t>
            </a:r>
            <a:r>
              <a:rPr lang="pt-BR" sz="2666" i="1" baseline="30000" dirty="0">
                <a:solidFill>
                  <a:srgbClr val="333333"/>
                </a:solidFill>
                <a:latin typeface="+mj-lt"/>
              </a:rPr>
              <a:t>2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Tinta 5">
                <a:extLst>
                  <a:ext uri="{FF2B5EF4-FFF2-40B4-BE49-F238E27FC236}">
                    <a16:creationId xmlns:a16="http://schemas.microsoft.com/office/drawing/2014/main" id="{B30A6096-868D-400A-9232-E977198A18D3}"/>
                  </a:ext>
                </a:extLst>
              </p14:cNvPr>
              <p14:cNvContentPartPr/>
              <p14:nvPr/>
            </p14:nvContentPartPr>
            <p14:xfrm>
              <a:off x="6356939" y="7808026"/>
              <a:ext cx="240" cy="240"/>
            </p14:xfrm>
          </p:contentPart>
        </mc:Choice>
        <mc:Fallback>
          <p:pic>
            <p:nvPicPr>
              <p:cNvPr id="6" name="Tinta 5">
                <a:extLst>
                  <a:ext uri="{FF2B5EF4-FFF2-40B4-BE49-F238E27FC236}">
                    <a16:creationId xmlns:a16="http://schemas.microsoft.com/office/drawing/2014/main" id="{B30A6096-868D-400A-9232-E977198A18D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20939" y="7736026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Tinta 6">
                <a:extLst>
                  <a:ext uri="{FF2B5EF4-FFF2-40B4-BE49-F238E27FC236}">
                    <a16:creationId xmlns:a16="http://schemas.microsoft.com/office/drawing/2014/main" id="{68E9E5FD-C581-49DF-B48E-82AAEEF96D02}"/>
                  </a:ext>
                </a:extLst>
              </p14:cNvPr>
              <p14:cNvContentPartPr/>
              <p14:nvPr/>
            </p14:nvContentPartPr>
            <p14:xfrm>
              <a:off x="6704168" y="9723185"/>
              <a:ext cx="17757" cy="240"/>
            </p14:xfrm>
          </p:contentPart>
        </mc:Choice>
        <mc:Fallback>
          <p:pic>
            <p:nvPicPr>
              <p:cNvPr id="7" name="Tinta 6">
                <a:extLst>
                  <a:ext uri="{FF2B5EF4-FFF2-40B4-BE49-F238E27FC236}">
                    <a16:creationId xmlns:a16="http://schemas.microsoft.com/office/drawing/2014/main" id="{68E9E5FD-C581-49DF-B48E-82AAEEF96D0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650897" y="9651185"/>
                <a:ext cx="123944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Tinta 7">
                <a:extLst>
                  <a:ext uri="{FF2B5EF4-FFF2-40B4-BE49-F238E27FC236}">
                    <a16:creationId xmlns:a16="http://schemas.microsoft.com/office/drawing/2014/main" id="{DE0CA295-7C2F-42A5-8416-A739726D0E3E}"/>
                  </a:ext>
                </a:extLst>
              </p14:cNvPr>
              <p14:cNvContentPartPr/>
              <p14:nvPr/>
            </p14:nvContentPartPr>
            <p14:xfrm>
              <a:off x="7140184" y="5760887"/>
              <a:ext cx="240" cy="240"/>
            </p14:xfrm>
          </p:contentPart>
        </mc:Choice>
        <mc:Fallback>
          <p:pic>
            <p:nvPicPr>
              <p:cNvPr id="8" name="Tinta 7">
                <a:extLst>
                  <a:ext uri="{FF2B5EF4-FFF2-40B4-BE49-F238E27FC236}">
                    <a16:creationId xmlns:a16="http://schemas.microsoft.com/office/drawing/2014/main" id="{DE0CA295-7C2F-42A5-8416-A739726D0E3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04184" y="568888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9" name="Tinta 8">
                <a:extLst>
                  <a:ext uri="{FF2B5EF4-FFF2-40B4-BE49-F238E27FC236}">
                    <a16:creationId xmlns:a16="http://schemas.microsoft.com/office/drawing/2014/main" id="{2507826E-2E5B-4756-AB6B-57714EA159CE}"/>
                  </a:ext>
                </a:extLst>
              </p14:cNvPr>
              <p14:cNvContentPartPr/>
              <p14:nvPr/>
            </p14:nvContentPartPr>
            <p14:xfrm>
              <a:off x="6182485" y="6022449"/>
              <a:ext cx="240" cy="240"/>
            </p14:xfrm>
          </p:contentPart>
        </mc:Choice>
        <mc:Fallback>
          <p:pic>
            <p:nvPicPr>
              <p:cNvPr id="9" name="Tinta 8">
                <a:extLst>
                  <a:ext uri="{FF2B5EF4-FFF2-40B4-BE49-F238E27FC236}">
                    <a16:creationId xmlns:a16="http://schemas.microsoft.com/office/drawing/2014/main" id="{2507826E-2E5B-4756-AB6B-57714EA159C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46485" y="5950449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0" name="Tinta 9">
                <a:extLst>
                  <a:ext uri="{FF2B5EF4-FFF2-40B4-BE49-F238E27FC236}">
                    <a16:creationId xmlns:a16="http://schemas.microsoft.com/office/drawing/2014/main" id="{9C130407-FE50-4F37-9533-11EC05CA80C0}"/>
                  </a:ext>
                </a:extLst>
              </p14:cNvPr>
              <p14:cNvContentPartPr/>
              <p14:nvPr/>
            </p14:nvContentPartPr>
            <p14:xfrm>
              <a:off x="13104987" y="6352880"/>
              <a:ext cx="240" cy="17277"/>
            </p14:xfrm>
          </p:contentPart>
        </mc:Choice>
        <mc:Fallback>
          <p:pic>
            <p:nvPicPr>
              <p:cNvPr id="10" name="Tinta 9">
                <a:extLst>
                  <a:ext uri="{FF2B5EF4-FFF2-40B4-BE49-F238E27FC236}">
                    <a16:creationId xmlns:a16="http://schemas.microsoft.com/office/drawing/2014/main" id="{9C130407-FE50-4F37-9533-11EC05CA80C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3068987" y="6244899"/>
                <a:ext cx="72000" cy="232880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CaixaDeTexto 11">
            <a:extLst>
              <a:ext uri="{FF2B5EF4-FFF2-40B4-BE49-F238E27FC236}">
                <a16:creationId xmlns:a16="http://schemas.microsoft.com/office/drawing/2014/main" id="{2BB4BA97-BDC3-46DA-AD6E-D8C421BF8B10}"/>
              </a:ext>
            </a:extLst>
          </p:cNvPr>
          <p:cNvSpPr txBox="1"/>
          <p:nvPr/>
        </p:nvSpPr>
        <p:spPr>
          <a:xfrm>
            <a:off x="920867" y="7839777"/>
            <a:ext cx="201655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baseline="30000" dirty="0">
                <a:solidFill>
                  <a:srgbClr val="333333"/>
                </a:solidFill>
              </a:rPr>
              <a:t>1</a:t>
            </a:r>
            <a:r>
              <a:rPr lang="pt-BR" sz="2400" dirty="0">
                <a:solidFill>
                  <a:srgbClr val="333333"/>
                </a:solidFill>
              </a:rPr>
              <a:t>Pharmacy </a:t>
            </a:r>
            <a:r>
              <a:rPr lang="pt-BR" sz="2400" dirty="0" err="1">
                <a:solidFill>
                  <a:srgbClr val="333333"/>
                </a:solidFill>
              </a:rPr>
              <a:t>Graduate</a:t>
            </a:r>
            <a:r>
              <a:rPr lang="pt-BR" sz="2400" dirty="0">
                <a:solidFill>
                  <a:srgbClr val="333333"/>
                </a:solidFill>
              </a:rPr>
              <a:t> </a:t>
            </a:r>
            <a:r>
              <a:rPr lang="pt-BR" sz="2400" dirty="0" err="1">
                <a:solidFill>
                  <a:srgbClr val="333333"/>
                </a:solidFill>
              </a:rPr>
              <a:t>Program</a:t>
            </a:r>
            <a:r>
              <a:rPr lang="pt-BR" sz="2400" dirty="0">
                <a:solidFill>
                  <a:srgbClr val="333333"/>
                </a:solidFill>
              </a:rPr>
              <a:t>, Federal </a:t>
            </a:r>
            <a:r>
              <a:rPr lang="pt-BR" sz="2400" dirty="0" err="1">
                <a:solidFill>
                  <a:srgbClr val="333333"/>
                </a:solidFill>
              </a:rPr>
              <a:t>University</a:t>
            </a:r>
            <a:r>
              <a:rPr lang="pt-BR" sz="2400" dirty="0">
                <a:solidFill>
                  <a:srgbClr val="333333"/>
                </a:solidFill>
              </a:rPr>
              <a:t> </a:t>
            </a:r>
            <a:r>
              <a:rPr lang="pt-BR" sz="2400" dirty="0" err="1">
                <a:solidFill>
                  <a:srgbClr val="333333"/>
                </a:solidFill>
              </a:rPr>
              <a:t>of</a:t>
            </a:r>
            <a:r>
              <a:rPr lang="pt-BR" sz="2400" dirty="0">
                <a:solidFill>
                  <a:srgbClr val="333333"/>
                </a:solidFill>
              </a:rPr>
              <a:t> Rio Grande do Sul, Porto Alegre, RS, </a:t>
            </a:r>
            <a:r>
              <a:rPr lang="pt-BR" sz="2400" dirty="0" err="1">
                <a:solidFill>
                  <a:srgbClr val="333333"/>
                </a:solidFill>
              </a:rPr>
              <a:t>Brazil</a:t>
            </a:r>
            <a:r>
              <a:rPr lang="pt-BR" sz="2400" dirty="0">
                <a:solidFill>
                  <a:srgbClr val="333333"/>
                </a:solidFill>
              </a:rPr>
              <a:t>; </a:t>
            </a:r>
            <a:r>
              <a:rPr lang="pt-BR" sz="2400" baseline="30000" dirty="0">
                <a:solidFill>
                  <a:srgbClr val="333333"/>
                </a:solidFill>
              </a:rPr>
              <a:t>2</a:t>
            </a:r>
            <a:r>
              <a:rPr lang="pt-BR" sz="2400" dirty="0">
                <a:solidFill>
                  <a:srgbClr val="333333"/>
                </a:solidFill>
              </a:rPr>
              <a:t>Faculty </a:t>
            </a:r>
            <a:r>
              <a:rPr lang="pt-BR" sz="2400" dirty="0" err="1">
                <a:solidFill>
                  <a:srgbClr val="333333"/>
                </a:solidFill>
              </a:rPr>
              <a:t>of</a:t>
            </a:r>
            <a:r>
              <a:rPr lang="pt-BR" sz="2400" dirty="0">
                <a:solidFill>
                  <a:srgbClr val="333333"/>
                </a:solidFill>
              </a:rPr>
              <a:t> </a:t>
            </a:r>
            <a:r>
              <a:rPr lang="pt-BR" sz="2400" dirty="0" err="1">
                <a:solidFill>
                  <a:srgbClr val="333333"/>
                </a:solidFill>
              </a:rPr>
              <a:t>Pharmacy</a:t>
            </a:r>
            <a:r>
              <a:rPr lang="pt-BR" sz="2400" dirty="0">
                <a:solidFill>
                  <a:srgbClr val="333333"/>
                </a:solidFill>
              </a:rPr>
              <a:t>, </a:t>
            </a:r>
            <a:r>
              <a:rPr lang="pt-BR" sz="2400" dirty="0" err="1">
                <a:solidFill>
                  <a:srgbClr val="333333"/>
                </a:solidFill>
              </a:rPr>
              <a:t>University</a:t>
            </a:r>
            <a:r>
              <a:rPr lang="pt-BR" sz="2400" dirty="0">
                <a:solidFill>
                  <a:srgbClr val="333333"/>
                </a:solidFill>
              </a:rPr>
              <a:t> </a:t>
            </a:r>
            <a:r>
              <a:rPr lang="pt-BR" sz="2400" dirty="0" err="1">
                <a:solidFill>
                  <a:srgbClr val="333333"/>
                </a:solidFill>
              </a:rPr>
              <a:t>of</a:t>
            </a:r>
            <a:r>
              <a:rPr lang="pt-BR" sz="2400" dirty="0">
                <a:solidFill>
                  <a:srgbClr val="333333"/>
                </a:solidFill>
              </a:rPr>
              <a:t> Santos, São Paulo, SP, </a:t>
            </a:r>
            <a:r>
              <a:rPr lang="pt-BR" sz="2400" dirty="0" err="1">
                <a:solidFill>
                  <a:srgbClr val="333333"/>
                </a:solidFill>
              </a:rPr>
              <a:t>Brazil</a:t>
            </a:r>
            <a:r>
              <a:rPr lang="pt-BR" sz="2400" dirty="0">
                <a:solidFill>
                  <a:srgbClr val="333333"/>
                </a:solidFill>
              </a:rPr>
              <a:t>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179587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63</Words>
  <Application>Microsoft Office PowerPoint</Application>
  <PresentationFormat>Personalizar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IBERO-AMERICAN PHARMACOMETRICS NETWORK CONGRESS</dc:title>
  <dc:creator>Bru</dc:creator>
  <cp:lastModifiedBy>Bruna Bernar Dias</cp:lastModifiedBy>
  <cp:revision>11</cp:revision>
  <dcterms:created xsi:type="dcterms:W3CDTF">2020-03-12T23:22:26Z</dcterms:created>
  <dcterms:modified xsi:type="dcterms:W3CDTF">2022-04-22T17:44:16Z</dcterms:modified>
</cp:coreProperties>
</file>